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4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4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8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7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375B-BCD8-4F09-AC67-8763B735FB1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CEB7-5F5F-4283-8A55-ABA4976C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238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33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Wind River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jdavis</dc:creator>
  <cp:lastModifiedBy>Ciena</cp:lastModifiedBy>
  <cp:revision>4</cp:revision>
  <dcterms:created xsi:type="dcterms:W3CDTF">2014-02-12T14:18:42Z</dcterms:created>
  <dcterms:modified xsi:type="dcterms:W3CDTF">2014-04-16T15:40:36Z</dcterms:modified>
</cp:coreProperties>
</file>