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4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4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8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7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0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3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375B-BCD8-4F09-AC67-8763B735FB1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80" y="3352800"/>
            <a:ext cx="2231074" cy="101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416" y="2514600"/>
            <a:ext cx="6117076" cy="107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21" y="4668131"/>
            <a:ext cx="3947439" cy="62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EEE_NorthernCanadaSection Logo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3" r="3753"/>
          <a:stretch/>
        </p:blipFill>
        <p:spPr bwMode="auto">
          <a:xfrm>
            <a:off x="2699415" y="1296795"/>
            <a:ext cx="6117948" cy="107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rc_mi" descr="http://www.ieee.ca/epec09/ieeecan-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78" y="152400"/>
            <a:ext cx="5997963" cy="114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logo" descr="Ho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415" y="3756934"/>
            <a:ext cx="5948064" cy="80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117" y="5734080"/>
            <a:ext cx="6803995" cy="741494"/>
          </a:xfrm>
          <a:prstGeom prst="rect">
            <a:avLst/>
          </a:prstGeom>
        </p:spPr>
      </p:pic>
      <p:pic>
        <p:nvPicPr>
          <p:cNvPr id="12" name="Picture 11" descr="http://ewh.ieee.org/r7/newfoundland_labrador/g/header-front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37" y="4649479"/>
            <a:ext cx="3598242" cy="96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07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Wind River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jdavis</dc:creator>
  <cp:lastModifiedBy>Ciena</cp:lastModifiedBy>
  <cp:revision>2</cp:revision>
  <dcterms:created xsi:type="dcterms:W3CDTF">2014-02-12T14:18:42Z</dcterms:created>
  <dcterms:modified xsi:type="dcterms:W3CDTF">2014-04-09T19:49:06Z</dcterms:modified>
</cp:coreProperties>
</file>